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/>
    <p:restoredTop sz="96327"/>
  </p:normalViewPr>
  <p:slideViewPr>
    <p:cSldViewPr snapToGrid="0" snapToObjects="1">
      <p:cViewPr varScale="1">
        <p:scale>
          <a:sx n="145" d="100"/>
          <a:sy n="145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EC1F5F-95ED-9641-91A2-490C19689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EC875F-524F-824F-A46C-981815F3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305867-9ECC-FB4B-8533-8C097FAA8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AB9BF4-6849-EA49-9246-D1DF9122D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051D72-030C-B44C-93AC-9297DE14A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05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8D478-DA6A-7D41-B46B-105C33F1C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355F59-A861-D14A-A8A4-445246B2B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089512-ED5C-3047-B61A-B46A9155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3E2F68-CD3D-854A-AE6F-3894BB5F4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F9C136-6FE3-104E-A60C-64A78C05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3605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40E4D77-8330-C243-BFF8-D0735DD3BA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B128855-1884-1048-906E-4A2AD6F30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5CD580-1DEB-0A41-8377-F6919973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30EC81-1922-DB4F-95AE-27858122F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18A98-CDFF-EC4C-8FE0-37953321C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073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D1E82E-975E-684C-B171-A07DE7F27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C9EB21-C509-9D4C-9C37-17E67033E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3AE097-016A-5E4A-ADC9-529E577E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1088F-9027-944B-AA3F-0C20F230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0AC1E0-9887-BF43-A79C-F9AEA52C2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49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8F13EA-2A70-804B-B81B-D2382DD3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B418CC-2607-D345-9805-548167DF3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A424D8-712A-9D43-B810-C5705BF5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FD4194-5065-474D-A3E6-DF02C274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968D09-876E-2944-8F63-9FEEB35CD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318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4534F7-49F7-A842-BD4E-8D11F0EBD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7B03B-609E-BC49-961A-1D6A8BDC0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39F74F-A38A-9D4B-9F48-B805B2BC20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B574135-98C7-FA48-A5B9-0C2D90BDD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2284FD-9CF8-864F-AB4A-94E89966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1CBA37-288C-8347-AE00-47ED098D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3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5B6FE-34CD-6445-B797-2C2A6A9E6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032C05-BBBD-1442-B883-D28B4AD3D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AAC1524-C746-AA4C-8031-86EC8A1DA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D959A3-EEE6-1747-9AF1-8D31056ED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303E6E0-4868-6143-82E5-4D9E7CB33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F31950-9588-F148-88C6-FA78911D5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B99EE7-470F-9348-B088-3C712536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076DE48-813E-424C-B06A-E1AC15A85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38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B2F5D-79E6-EF42-85DA-ED5FA45D9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899474-ED89-E546-9FBC-4B351DE62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5EB75D4-6F15-5044-A32E-9F2D98A6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785EEB4-8C56-324B-B1DC-A958F4DD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726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66129B-A604-5E45-9472-27E377682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0AFD10E-E467-2D43-B09E-96A2BD47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C6B194-EA42-A34E-A476-AB9CCD01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913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68F0A3-9569-9146-AEB2-FDCA9047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F0C3A9-757F-284E-8AC1-072215FD1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CC81CBE-9BB5-434A-86A5-715FC0E2B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C9B79-918B-2C42-B78B-4F6E732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DC29FB-88DC-D943-8C3C-16F18B62F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8FC189-D1BF-1746-8F66-9CEB5577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8106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5052D-DE3F-574A-864C-95A6B738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2F6442-439F-B845-90CA-B1DE4F4471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921014-1080-4C40-AC99-63AC127FC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54D53D-EF72-1C4C-AD5E-857AF55A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8A25AFD-BD45-C94D-A826-16152E46E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3CC0BA-A0DB-B840-AEBC-C2970F1A5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304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F6336EB-655B-D44D-A5C1-AFB1DDAB9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E9F2D8-642C-264F-82D6-6C192B8C6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7B764-41C4-314F-98C3-F12BC1163A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F3E47-0041-6F49-BE02-665F23735FB5}" type="datetimeFigureOut">
              <a:rPr lang="de-DE" smtClean="0"/>
              <a:t>06.10.20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A100F-C0EE-174B-B422-5D86150806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3E1BC9-E8CD-814D-9B53-729EFFEE5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017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08AFC7B-80D8-2D40-8555-741947433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518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4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E36AFFA6-02EE-5148-BE18-66947F0170F0}"/>
              </a:ext>
            </a:extLst>
          </p:cNvPr>
          <p:cNvGrpSpPr/>
          <p:nvPr/>
        </p:nvGrpSpPr>
        <p:grpSpPr>
          <a:xfrm>
            <a:off x="179172" y="1478280"/>
            <a:ext cx="11429221" cy="4291089"/>
            <a:chOff x="-3060050" y="-951472"/>
            <a:chExt cx="18266136" cy="6858001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3F9697D7-2F50-BF42-BA82-F4F7FD9ADCED}"/>
                </a:ext>
              </a:extLst>
            </p:cNvPr>
            <p:cNvSpPr/>
            <p:nvPr/>
          </p:nvSpPr>
          <p:spPr>
            <a:xfrm>
              <a:off x="-3060050" y="-951472"/>
              <a:ext cx="18266136" cy="6857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622AA33C-1E71-2F4A-9CD8-DA82A674E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060049" y="-951471"/>
              <a:ext cx="5284902" cy="6858000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BB0DAC0D-9221-A745-9448-ED254F2A6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8749" y="-951471"/>
              <a:ext cx="5621467" cy="6858000"/>
            </a:xfrm>
            <a:prstGeom prst="rect">
              <a:avLst/>
            </a:prstGeom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2AD3E3B4-2DC8-D94D-96A1-D7C2EE35D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94113" y="-951471"/>
              <a:ext cx="6811973" cy="6858000"/>
            </a:xfrm>
            <a:prstGeom prst="rect">
              <a:avLst/>
            </a:prstGeom>
          </p:spPr>
        </p:pic>
      </p:grpSp>
      <p:pic>
        <p:nvPicPr>
          <p:cNvPr id="11" name="Grafik 10">
            <a:extLst>
              <a:ext uri="{FF2B5EF4-FFF2-40B4-BE49-F238E27FC236}">
                <a16:creationId xmlns:a16="http://schemas.microsoft.com/office/drawing/2014/main" id="{EDA8558E-12D0-E843-A43F-5A3245AD1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697" y="8139710"/>
            <a:ext cx="12192000" cy="457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72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Kari, Mohamed (FIT3)</dc:creator>
  <cp:lastModifiedBy>Kari, Mohamed (FIT3)</cp:lastModifiedBy>
  <cp:revision>5</cp:revision>
  <dcterms:created xsi:type="dcterms:W3CDTF">2020-07-04T18:02:54Z</dcterms:created>
  <dcterms:modified xsi:type="dcterms:W3CDTF">2020-10-06T21:08:38Z</dcterms:modified>
</cp:coreProperties>
</file>

<file path=docProps/thumbnail.jpeg>
</file>